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BC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CC3C8-7660-49B8-87EC-E378A32F4F52}" v="1097" dt="2024-11-06T11:29:29.230"/>
    <p1510:client id="{AD8947E1-0A5D-9165-6138-D222B0A09C62}" v="134" dt="2024-11-06T09:29:13.807"/>
    <p1510:client id="{DC11E575-46C5-C71B-0BB5-CC184443790A}" v="49" dt="2024-11-06T08:31:56.571"/>
    <p1510:client id="{FAF10243-3169-9060-CEDC-038EA966EFE2}" v="7" dt="2024-11-06T11:19:12.6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59" d="100"/>
          <a:sy n="59" d="100"/>
        </p:scale>
        <p:origin x="88"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eg>
</file>

<file path=ppt/media/image3.jpeg>
</file>

<file path=ppt/media/image4.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a-DK"/>
              <a:t>Klik for at redigere i master</a:t>
            </a:r>
            <a:endParaRPr lang="en-US"/>
          </a:p>
        </p:txBody>
      </p:sp>
      <p:sp>
        <p:nvSpPr>
          <p:cNvPr id="3" name="U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i master</a:t>
            </a:r>
            <a:endParaRPr lang="en-US"/>
          </a:p>
        </p:txBody>
      </p:sp>
      <p:sp>
        <p:nvSpPr>
          <p:cNvPr id="4" name="Pladsholder til dato 3"/>
          <p:cNvSpPr>
            <a:spLocks noGrp="1"/>
          </p:cNvSpPr>
          <p:nvPr>
            <p:ph type="dt" sz="half" idx="10"/>
          </p:nvPr>
        </p:nvSpPr>
        <p:spPr/>
        <p:txBody>
          <a:bodyPr/>
          <a:lstStyle/>
          <a:p>
            <a:fld id="{B7AE9C44-9DAE-47EA-BF7B-527501938C3F}" type="datetimeFigureOut">
              <a:rPr lang="en-US" smtClean="0"/>
              <a:t>11/6/2024</a:t>
            </a:fld>
            <a:endParaRPr lang="en-US"/>
          </a:p>
        </p:txBody>
      </p:sp>
      <p:sp>
        <p:nvSpPr>
          <p:cNvPr id="5" name="Pladsholder til sidefod 4"/>
          <p:cNvSpPr>
            <a:spLocks noGrp="1"/>
          </p:cNvSpPr>
          <p:nvPr>
            <p:ph type="ftr" sz="quarter" idx="11"/>
          </p:nvPr>
        </p:nvSpPr>
        <p:spPr/>
        <p:txBody>
          <a:bodyPr/>
          <a:lstStyle/>
          <a:p>
            <a:endParaRPr lang="en-US"/>
          </a:p>
        </p:txBody>
      </p:sp>
      <p:sp>
        <p:nvSpPr>
          <p:cNvPr id="6" name="Pladsholder til slidenummer 5"/>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1161660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en-US"/>
          </a:p>
        </p:txBody>
      </p:sp>
      <p:sp>
        <p:nvSpPr>
          <p:cNvPr id="3" name="Pladsholder til lodret titel 2"/>
          <p:cNvSpPr>
            <a:spLocks noGrp="1"/>
          </p:cNvSpPr>
          <p:nvPr>
            <p:ph type="body" orient="vert" idx="1"/>
          </p:nvPr>
        </p:nvSpPr>
        <p:spPr/>
        <p:txBody>
          <a:bodyPr vert="eaVert"/>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p:cNvSpPr>
            <a:spLocks noGrp="1"/>
          </p:cNvSpPr>
          <p:nvPr>
            <p:ph type="dt" sz="half" idx="10"/>
          </p:nvPr>
        </p:nvSpPr>
        <p:spPr/>
        <p:txBody>
          <a:bodyPr/>
          <a:lstStyle/>
          <a:p>
            <a:fld id="{B7AE9C44-9DAE-47EA-BF7B-527501938C3F}" type="datetimeFigureOut">
              <a:rPr lang="en-US" smtClean="0"/>
              <a:t>11/6/2024</a:t>
            </a:fld>
            <a:endParaRPr lang="en-US"/>
          </a:p>
        </p:txBody>
      </p:sp>
      <p:sp>
        <p:nvSpPr>
          <p:cNvPr id="5" name="Pladsholder til sidefod 4"/>
          <p:cNvSpPr>
            <a:spLocks noGrp="1"/>
          </p:cNvSpPr>
          <p:nvPr>
            <p:ph type="ftr" sz="quarter" idx="11"/>
          </p:nvPr>
        </p:nvSpPr>
        <p:spPr/>
        <p:txBody>
          <a:bodyPr/>
          <a:lstStyle/>
          <a:p>
            <a:endParaRPr lang="en-US"/>
          </a:p>
        </p:txBody>
      </p:sp>
      <p:sp>
        <p:nvSpPr>
          <p:cNvPr id="6" name="Pladsholder til slidenummer 5"/>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3783993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p:cNvSpPr>
            <a:spLocks noGrp="1"/>
          </p:cNvSpPr>
          <p:nvPr>
            <p:ph type="title" orient="vert"/>
          </p:nvPr>
        </p:nvSpPr>
        <p:spPr>
          <a:xfrm>
            <a:off x="8724900" y="365125"/>
            <a:ext cx="2628900" cy="5811838"/>
          </a:xfrm>
        </p:spPr>
        <p:txBody>
          <a:bodyPr vert="eaVert"/>
          <a:lstStyle/>
          <a:p>
            <a:r>
              <a:rPr lang="da-DK"/>
              <a:t>Klik for at redigere i master</a:t>
            </a:r>
            <a:endParaRPr lang="en-US"/>
          </a:p>
        </p:txBody>
      </p:sp>
      <p:sp>
        <p:nvSpPr>
          <p:cNvPr id="3" name="Pladsholder til lodret titel 2"/>
          <p:cNvSpPr>
            <a:spLocks noGrp="1"/>
          </p:cNvSpPr>
          <p:nvPr>
            <p:ph type="body" orient="vert" idx="1"/>
          </p:nvPr>
        </p:nvSpPr>
        <p:spPr>
          <a:xfrm>
            <a:off x="838200" y="365125"/>
            <a:ext cx="7734300" cy="5811838"/>
          </a:xfrm>
        </p:spPr>
        <p:txBody>
          <a:bodyPr vert="eaVert"/>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p:cNvSpPr>
            <a:spLocks noGrp="1"/>
          </p:cNvSpPr>
          <p:nvPr>
            <p:ph type="dt" sz="half" idx="10"/>
          </p:nvPr>
        </p:nvSpPr>
        <p:spPr/>
        <p:txBody>
          <a:bodyPr/>
          <a:lstStyle/>
          <a:p>
            <a:fld id="{B7AE9C44-9DAE-47EA-BF7B-527501938C3F}" type="datetimeFigureOut">
              <a:rPr lang="en-US" smtClean="0"/>
              <a:t>11/6/2024</a:t>
            </a:fld>
            <a:endParaRPr lang="en-US"/>
          </a:p>
        </p:txBody>
      </p:sp>
      <p:sp>
        <p:nvSpPr>
          <p:cNvPr id="5" name="Pladsholder til sidefod 4"/>
          <p:cNvSpPr>
            <a:spLocks noGrp="1"/>
          </p:cNvSpPr>
          <p:nvPr>
            <p:ph type="ftr" sz="quarter" idx="11"/>
          </p:nvPr>
        </p:nvSpPr>
        <p:spPr/>
        <p:txBody>
          <a:bodyPr/>
          <a:lstStyle/>
          <a:p>
            <a:endParaRPr lang="en-US"/>
          </a:p>
        </p:txBody>
      </p:sp>
      <p:sp>
        <p:nvSpPr>
          <p:cNvPr id="6" name="Pladsholder til slidenummer 5"/>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133512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en-US"/>
          </a:p>
        </p:txBody>
      </p:sp>
      <p:sp>
        <p:nvSpPr>
          <p:cNvPr id="3" name="Pladsholder til indhold 2"/>
          <p:cNvSpPr>
            <a:spLocks noGrp="1"/>
          </p:cNvSpPr>
          <p:nvPr>
            <p:ph idx="1"/>
          </p:nvPr>
        </p:nvSpPr>
        <p:spPr/>
        <p:txBody>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p:cNvSpPr>
            <a:spLocks noGrp="1"/>
          </p:cNvSpPr>
          <p:nvPr>
            <p:ph type="dt" sz="half" idx="10"/>
          </p:nvPr>
        </p:nvSpPr>
        <p:spPr/>
        <p:txBody>
          <a:bodyPr/>
          <a:lstStyle/>
          <a:p>
            <a:fld id="{B7AE9C44-9DAE-47EA-BF7B-527501938C3F}" type="datetimeFigureOut">
              <a:rPr lang="en-US" smtClean="0"/>
              <a:t>11/6/2024</a:t>
            </a:fld>
            <a:endParaRPr lang="en-US"/>
          </a:p>
        </p:txBody>
      </p:sp>
      <p:sp>
        <p:nvSpPr>
          <p:cNvPr id="5" name="Pladsholder til sidefod 4"/>
          <p:cNvSpPr>
            <a:spLocks noGrp="1"/>
          </p:cNvSpPr>
          <p:nvPr>
            <p:ph type="ftr" sz="quarter" idx="11"/>
          </p:nvPr>
        </p:nvSpPr>
        <p:spPr/>
        <p:txBody>
          <a:bodyPr/>
          <a:lstStyle/>
          <a:p>
            <a:endParaRPr lang="en-US"/>
          </a:p>
        </p:txBody>
      </p:sp>
      <p:sp>
        <p:nvSpPr>
          <p:cNvPr id="6" name="Pladsholder til slidenummer 5"/>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3657976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a-DK"/>
              <a:t>Klik for at redigere i master</a:t>
            </a:r>
            <a:endParaRPr lang="en-US"/>
          </a:p>
        </p:txBody>
      </p:sp>
      <p:sp>
        <p:nvSpPr>
          <p:cNvPr id="3" name="Pladsholder til tekst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a-DK"/>
              <a:t>Klik for at redigere i master</a:t>
            </a:r>
          </a:p>
        </p:txBody>
      </p:sp>
      <p:sp>
        <p:nvSpPr>
          <p:cNvPr id="4" name="Pladsholder til dato 3"/>
          <p:cNvSpPr>
            <a:spLocks noGrp="1"/>
          </p:cNvSpPr>
          <p:nvPr>
            <p:ph type="dt" sz="half" idx="10"/>
          </p:nvPr>
        </p:nvSpPr>
        <p:spPr/>
        <p:txBody>
          <a:bodyPr/>
          <a:lstStyle/>
          <a:p>
            <a:fld id="{B7AE9C44-9DAE-47EA-BF7B-527501938C3F}" type="datetimeFigureOut">
              <a:rPr lang="en-US" smtClean="0"/>
              <a:t>11/6/2024</a:t>
            </a:fld>
            <a:endParaRPr lang="en-US"/>
          </a:p>
        </p:txBody>
      </p:sp>
      <p:sp>
        <p:nvSpPr>
          <p:cNvPr id="5" name="Pladsholder til sidefod 4"/>
          <p:cNvSpPr>
            <a:spLocks noGrp="1"/>
          </p:cNvSpPr>
          <p:nvPr>
            <p:ph type="ftr" sz="quarter" idx="11"/>
          </p:nvPr>
        </p:nvSpPr>
        <p:spPr/>
        <p:txBody>
          <a:bodyPr/>
          <a:lstStyle/>
          <a:p>
            <a:endParaRPr lang="en-US"/>
          </a:p>
        </p:txBody>
      </p:sp>
      <p:sp>
        <p:nvSpPr>
          <p:cNvPr id="6" name="Pladsholder til slidenummer 5"/>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1013714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en-US"/>
          </a:p>
        </p:txBody>
      </p:sp>
      <p:sp>
        <p:nvSpPr>
          <p:cNvPr id="3" name="Pladsholder til indhold 2"/>
          <p:cNvSpPr>
            <a:spLocks noGrp="1"/>
          </p:cNvSpPr>
          <p:nvPr>
            <p:ph sz="half" idx="1"/>
          </p:nvPr>
        </p:nvSpPr>
        <p:spPr>
          <a:xfrm>
            <a:off x="838200" y="1825625"/>
            <a:ext cx="5181600" cy="4351338"/>
          </a:xfrm>
        </p:spPr>
        <p:txBody>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indhold 3"/>
          <p:cNvSpPr>
            <a:spLocks noGrp="1"/>
          </p:cNvSpPr>
          <p:nvPr>
            <p:ph sz="half" idx="2"/>
          </p:nvPr>
        </p:nvSpPr>
        <p:spPr>
          <a:xfrm>
            <a:off x="6172200" y="1825625"/>
            <a:ext cx="5181600" cy="4351338"/>
          </a:xfrm>
        </p:spPr>
        <p:txBody>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5" name="Pladsholder til dato 4"/>
          <p:cNvSpPr>
            <a:spLocks noGrp="1"/>
          </p:cNvSpPr>
          <p:nvPr>
            <p:ph type="dt" sz="half" idx="10"/>
          </p:nvPr>
        </p:nvSpPr>
        <p:spPr/>
        <p:txBody>
          <a:bodyPr/>
          <a:lstStyle/>
          <a:p>
            <a:fld id="{B7AE9C44-9DAE-47EA-BF7B-527501938C3F}" type="datetimeFigureOut">
              <a:rPr lang="en-US" smtClean="0"/>
              <a:t>11/6/2024</a:t>
            </a:fld>
            <a:endParaRPr lang="en-US"/>
          </a:p>
        </p:txBody>
      </p:sp>
      <p:sp>
        <p:nvSpPr>
          <p:cNvPr id="6" name="Pladsholder til sidefod 5"/>
          <p:cNvSpPr>
            <a:spLocks noGrp="1"/>
          </p:cNvSpPr>
          <p:nvPr>
            <p:ph type="ftr" sz="quarter" idx="11"/>
          </p:nvPr>
        </p:nvSpPr>
        <p:spPr/>
        <p:txBody>
          <a:bodyPr/>
          <a:lstStyle/>
          <a:p>
            <a:endParaRPr lang="en-US"/>
          </a:p>
        </p:txBody>
      </p:sp>
      <p:sp>
        <p:nvSpPr>
          <p:cNvPr id="7" name="Pladsholder til slidenummer 6"/>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2771968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a-DK"/>
              <a:t>Klik for at redigere i master</a:t>
            </a:r>
            <a:endParaRPr lang="en-US"/>
          </a:p>
        </p:txBody>
      </p:sp>
      <p:sp>
        <p:nvSpPr>
          <p:cNvPr id="3" name="Pladsholder til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i master</a:t>
            </a:r>
          </a:p>
        </p:txBody>
      </p:sp>
      <p:sp>
        <p:nvSpPr>
          <p:cNvPr id="4" name="Pladsholder til indhold 3"/>
          <p:cNvSpPr>
            <a:spLocks noGrp="1"/>
          </p:cNvSpPr>
          <p:nvPr>
            <p:ph sz="half" idx="2"/>
          </p:nvPr>
        </p:nvSpPr>
        <p:spPr>
          <a:xfrm>
            <a:off x="839788" y="2505075"/>
            <a:ext cx="5157787" cy="3684588"/>
          </a:xfrm>
        </p:spPr>
        <p:txBody>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5" name="Pladsholder til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i master</a:t>
            </a:r>
          </a:p>
        </p:txBody>
      </p:sp>
      <p:sp>
        <p:nvSpPr>
          <p:cNvPr id="6" name="Pladsholder til indhold 5"/>
          <p:cNvSpPr>
            <a:spLocks noGrp="1"/>
          </p:cNvSpPr>
          <p:nvPr>
            <p:ph sz="quarter" idx="4"/>
          </p:nvPr>
        </p:nvSpPr>
        <p:spPr>
          <a:xfrm>
            <a:off x="6172200" y="2505075"/>
            <a:ext cx="5183188" cy="3684588"/>
          </a:xfrm>
        </p:spPr>
        <p:txBody>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7" name="Pladsholder til dato 6"/>
          <p:cNvSpPr>
            <a:spLocks noGrp="1"/>
          </p:cNvSpPr>
          <p:nvPr>
            <p:ph type="dt" sz="half" idx="10"/>
          </p:nvPr>
        </p:nvSpPr>
        <p:spPr/>
        <p:txBody>
          <a:bodyPr/>
          <a:lstStyle/>
          <a:p>
            <a:fld id="{B7AE9C44-9DAE-47EA-BF7B-527501938C3F}" type="datetimeFigureOut">
              <a:rPr lang="en-US" smtClean="0"/>
              <a:t>11/6/2024</a:t>
            </a:fld>
            <a:endParaRPr lang="en-US"/>
          </a:p>
        </p:txBody>
      </p:sp>
      <p:sp>
        <p:nvSpPr>
          <p:cNvPr id="8" name="Pladsholder til sidefod 7"/>
          <p:cNvSpPr>
            <a:spLocks noGrp="1"/>
          </p:cNvSpPr>
          <p:nvPr>
            <p:ph type="ftr" sz="quarter" idx="11"/>
          </p:nvPr>
        </p:nvSpPr>
        <p:spPr/>
        <p:txBody>
          <a:bodyPr/>
          <a:lstStyle/>
          <a:p>
            <a:endParaRPr lang="en-US"/>
          </a:p>
        </p:txBody>
      </p:sp>
      <p:sp>
        <p:nvSpPr>
          <p:cNvPr id="9" name="Pladsholder til slidenummer 8"/>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1786149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en-US"/>
          </a:p>
        </p:txBody>
      </p:sp>
      <p:sp>
        <p:nvSpPr>
          <p:cNvPr id="3" name="Pladsholder til dato 2"/>
          <p:cNvSpPr>
            <a:spLocks noGrp="1"/>
          </p:cNvSpPr>
          <p:nvPr>
            <p:ph type="dt" sz="half" idx="10"/>
          </p:nvPr>
        </p:nvSpPr>
        <p:spPr/>
        <p:txBody>
          <a:bodyPr/>
          <a:lstStyle/>
          <a:p>
            <a:fld id="{B7AE9C44-9DAE-47EA-BF7B-527501938C3F}" type="datetimeFigureOut">
              <a:rPr lang="en-US" smtClean="0"/>
              <a:t>11/6/2024</a:t>
            </a:fld>
            <a:endParaRPr lang="en-US"/>
          </a:p>
        </p:txBody>
      </p:sp>
      <p:sp>
        <p:nvSpPr>
          <p:cNvPr id="4" name="Pladsholder til sidefod 3"/>
          <p:cNvSpPr>
            <a:spLocks noGrp="1"/>
          </p:cNvSpPr>
          <p:nvPr>
            <p:ph type="ftr" sz="quarter" idx="11"/>
          </p:nvPr>
        </p:nvSpPr>
        <p:spPr/>
        <p:txBody>
          <a:bodyPr/>
          <a:lstStyle/>
          <a:p>
            <a:endParaRPr lang="en-US"/>
          </a:p>
        </p:txBody>
      </p:sp>
      <p:sp>
        <p:nvSpPr>
          <p:cNvPr id="5" name="Pladsholder til slidenummer 4"/>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737749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p:cNvSpPr>
            <a:spLocks noGrp="1"/>
          </p:cNvSpPr>
          <p:nvPr>
            <p:ph type="dt" sz="half" idx="10"/>
          </p:nvPr>
        </p:nvSpPr>
        <p:spPr/>
        <p:txBody>
          <a:bodyPr/>
          <a:lstStyle/>
          <a:p>
            <a:fld id="{B7AE9C44-9DAE-47EA-BF7B-527501938C3F}" type="datetimeFigureOut">
              <a:rPr lang="en-US" smtClean="0"/>
              <a:t>11/6/2024</a:t>
            </a:fld>
            <a:endParaRPr lang="en-US"/>
          </a:p>
        </p:txBody>
      </p:sp>
      <p:sp>
        <p:nvSpPr>
          <p:cNvPr id="3" name="Pladsholder til sidefod 2"/>
          <p:cNvSpPr>
            <a:spLocks noGrp="1"/>
          </p:cNvSpPr>
          <p:nvPr>
            <p:ph type="ftr" sz="quarter" idx="11"/>
          </p:nvPr>
        </p:nvSpPr>
        <p:spPr/>
        <p:txBody>
          <a:bodyPr/>
          <a:lstStyle/>
          <a:p>
            <a:endParaRPr lang="en-US"/>
          </a:p>
        </p:txBody>
      </p:sp>
      <p:sp>
        <p:nvSpPr>
          <p:cNvPr id="4" name="Pladsholder til slidenummer 3"/>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525010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a-DK"/>
              <a:t>Klik for at redigere i master</a:t>
            </a:r>
            <a:endParaRPr lang="en-US"/>
          </a:p>
        </p:txBody>
      </p:sp>
      <p:sp>
        <p:nvSpPr>
          <p:cNvPr id="3" name="Pladsholder til indhol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i master</a:t>
            </a:r>
          </a:p>
        </p:txBody>
      </p:sp>
      <p:sp>
        <p:nvSpPr>
          <p:cNvPr id="5" name="Pladsholder til dato 4"/>
          <p:cNvSpPr>
            <a:spLocks noGrp="1"/>
          </p:cNvSpPr>
          <p:nvPr>
            <p:ph type="dt" sz="half" idx="10"/>
          </p:nvPr>
        </p:nvSpPr>
        <p:spPr/>
        <p:txBody>
          <a:bodyPr/>
          <a:lstStyle/>
          <a:p>
            <a:fld id="{B7AE9C44-9DAE-47EA-BF7B-527501938C3F}" type="datetimeFigureOut">
              <a:rPr lang="en-US" smtClean="0"/>
              <a:t>11/6/2024</a:t>
            </a:fld>
            <a:endParaRPr lang="en-US"/>
          </a:p>
        </p:txBody>
      </p:sp>
      <p:sp>
        <p:nvSpPr>
          <p:cNvPr id="6" name="Pladsholder til sidefod 5"/>
          <p:cNvSpPr>
            <a:spLocks noGrp="1"/>
          </p:cNvSpPr>
          <p:nvPr>
            <p:ph type="ftr" sz="quarter" idx="11"/>
          </p:nvPr>
        </p:nvSpPr>
        <p:spPr/>
        <p:txBody>
          <a:bodyPr/>
          <a:lstStyle/>
          <a:p>
            <a:endParaRPr lang="en-US"/>
          </a:p>
        </p:txBody>
      </p:sp>
      <p:sp>
        <p:nvSpPr>
          <p:cNvPr id="7" name="Pladsholder til slidenummer 6"/>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904532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a-DK"/>
              <a:t>Klik for at redigere i master</a:t>
            </a:r>
            <a:endParaRPr lang="en-US"/>
          </a:p>
        </p:txBody>
      </p:sp>
      <p:sp>
        <p:nvSpPr>
          <p:cNvPr id="3" name="Pladsholder til billed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Pladsholder til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i master</a:t>
            </a:r>
          </a:p>
        </p:txBody>
      </p:sp>
      <p:sp>
        <p:nvSpPr>
          <p:cNvPr id="5" name="Pladsholder til dato 4"/>
          <p:cNvSpPr>
            <a:spLocks noGrp="1"/>
          </p:cNvSpPr>
          <p:nvPr>
            <p:ph type="dt" sz="half" idx="10"/>
          </p:nvPr>
        </p:nvSpPr>
        <p:spPr/>
        <p:txBody>
          <a:bodyPr/>
          <a:lstStyle/>
          <a:p>
            <a:fld id="{B7AE9C44-9DAE-47EA-BF7B-527501938C3F}" type="datetimeFigureOut">
              <a:rPr lang="en-US" smtClean="0"/>
              <a:t>11/6/2024</a:t>
            </a:fld>
            <a:endParaRPr lang="en-US"/>
          </a:p>
        </p:txBody>
      </p:sp>
      <p:sp>
        <p:nvSpPr>
          <p:cNvPr id="6" name="Pladsholder til sidefod 5"/>
          <p:cNvSpPr>
            <a:spLocks noGrp="1"/>
          </p:cNvSpPr>
          <p:nvPr>
            <p:ph type="ftr" sz="quarter" idx="11"/>
          </p:nvPr>
        </p:nvSpPr>
        <p:spPr/>
        <p:txBody>
          <a:bodyPr/>
          <a:lstStyle/>
          <a:p>
            <a:endParaRPr lang="en-US"/>
          </a:p>
        </p:txBody>
      </p:sp>
      <p:sp>
        <p:nvSpPr>
          <p:cNvPr id="7" name="Pladsholder til slidenummer 6"/>
          <p:cNvSpPr>
            <a:spLocks noGrp="1"/>
          </p:cNvSpPr>
          <p:nvPr>
            <p:ph type="sldNum" sz="quarter" idx="12"/>
          </p:nvPr>
        </p:nvSpPr>
        <p:spPr/>
        <p:txBody>
          <a:bodyPr/>
          <a:lstStyle/>
          <a:p>
            <a:fld id="{0D0FC2E3-A69C-4D5E-9D0D-9F10D106B08F}" type="slidenum">
              <a:rPr lang="en-US" smtClean="0"/>
              <a:t>‹#›</a:t>
            </a:fld>
            <a:endParaRPr lang="en-US"/>
          </a:p>
        </p:txBody>
      </p:sp>
    </p:spTree>
    <p:extLst>
      <p:ext uri="{BB962C8B-B14F-4D97-AF65-F5344CB8AC3E}">
        <p14:creationId xmlns:p14="http://schemas.microsoft.com/office/powerpoint/2010/main" val="2934600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i master</a:t>
            </a:r>
            <a:endParaRPr lang="en-US"/>
          </a:p>
        </p:txBody>
      </p:sp>
      <p:sp>
        <p:nvSpPr>
          <p:cNvPr id="3" name="Pladsholder til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i master</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7AE9C44-9DAE-47EA-BF7B-527501938C3F}" type="datetimeFigureOut">
              <a:rPr lang="en-US" smtClean="0"/>
              <a:t>11/6/2024</a:t>
            </a:fld>
            <a:endParaRPr lang="en-US"/>
          </a:p>
        </p:txBody>
      </p:sp>
      <p:sp>
        <p:nvSpPr>
          <p:cNvPr id="5" name="Pladsholder til sidefod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Pladsholder til slide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D0FC2E3-A69C-4D5E-9D0D-9F10D106B08F}" type="slidenum">
              <a:rPr lang="en-US" smtClean="0"/>
              <a:t>‹#›</a:t>
            </a:fld>
            <a:endParaRPr lang="en-US"/>
          </a:p>
        </p:txBody>
      </p:sp>
    </p:spTree>
    <p:extLst>
      <p:ext uri="{BB962C8B-B14F-4D97-AF65-F5344CB8AC3E}">
        <p14:creationId xmlns:p14="http://schemas.microsoft.com/office/powerpoint/2010/main" val="450563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lion lying on rocks near a waterfall&#10;&#10;Description automatically generated">
            <a:extLst>
              <a:ext uri="{FF2B5EF4-FFF2-40B4-BE49-F238E27FC236}">
                <a16:creationId xmlns:a16="http://schemas.microsoft.com/office/drawing/2014/main" id="{03A7A0CD-448F-D939-73BA-A49C473BA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 y="0"/>
            <a:ext cx="12001500" cy="6858000"/>
          </a:xfrm>
          <a:prstGeom prst="rect">
            <a:avLst/>
          </a:prstGeom>
        </p:spPr>
      </p:pic>
      <p:sp>
        <p:nvSpPr>
          <p:cNvPr id="4" name="Rectangle: Rounded Corners 5">
            <a:extLst>
              <a:ext uri="{FF2B5EF4-FFF2-40B4-BE49-F238E27FC236}">
                <a16:creationId xmlns:a16="http://schemas.microsoft.com/office/drawing/2014/main" id="{19104680-B0A4-131C-CF8C-CA9B8D314565}"/>
              </a:ext>
            </a:extLst>
          </p:cNvPr>
          <p:cNvSpPr/>
          <p:nvPr/>
        </p:nvSpPr>
        <p:spPr>
          <a:xfrm>
            <a:off x="1476040" y="4714808"/>
            <a:ext cx="9581804" cy="2162162"/>
          </a:xfrm>
          <a:prstGeom prst="roundRect">
            <a:avLst/>
          </a:prstGeom>
          <a:solidFill>
            <a:schemeClr val="bg2">
              <a:lumMod val="75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Undertitel 2"/>
          <p:cNvSpPr>
            <a:spLocks noGrp="1"/>
          </p:cNvSpPr>
          <p:nvPr>
            <p:ph type="subTitle" idx="1"/>
          </p:nvPr>
        </p:nvSpPr>
        <p:spPr>
          <a:xfrm>
            <a:off x="1524000" y="5105443"/>
            <a:ext cx="9144000" cy="1573383"/>
          </a:xfrm>
        </p:spPr>
        <p:txBody>
          <a:bodyPr vert="horz" lIns="91440" tIns="45720" rIns="91440" bIns="45720" rtlCol="0" anchor="t">
            <a:normAutofit lnSpcReduction="10000"/>
          </a:bodyPr>
          <a:lstStyle/>
          <a:p>
            <a:r>
              <a:rPr lang="en-US" err="1">
                <a:solidFill>
                  <a:schemeClr val="bg1"/>
                </a:solidFill>
                <a:ea typeface="+mn-lt"/>
                <a:cs typeface="+mn-lt"/>
              </a:rPr>
              <a:t>Vidste</a:t>
            </a:r>
            <a:r>
              <a:rPr lang="en-US">
                <a:solidFill>
                  <a:schemeClr val="bg1"/>
                </a:solidFill>
                <a:ea typeface="+mn-lt"/>
                <a:cs typeface="+mn-lt"/>
              </a:rPr>
              <a:t> du at </a:t>
            </a:r>
            <a:r>
              <a:rPr lang="en-US" err="1">
                <a:solidFill>
                  <a:schemeClr val="bg1"/>
                </a:solidFill>
                <a:ea typeface="+mn-lt"/>
                <a:cs typeface="+mn-lt"/>
              </a:rPr>
              <a:t>Dyrene</a:t>
            </a:r>
            <a:r>
              <a:rPr lang="en-US">
                <a:solidFill>
                  <a:schemeClr val="bg1"/>
                </a:solidFill>
                <a:ea typeface="+mn-lt"/>
                <a:cs typeface="+mn-lt"/>
              </a:rPr>
              <a:t> </a:t>
            </a:r>
            <a:r>
              <a:rPr lang="en-US" err="1">
                <a:solidFill>
                  <a:schemeClr val="bg1"/>
                </a:solidFill>
                <a:ea typeface="+mn-lt"/>
                <a:cs typeface="+mn-lt"/>
              </a:rPr>
              <a:t>i</a:t>
            </a:r>
            <a:r>
              <a:rPr lang="en-US">
                <a:solidFill>
                  <a:schemeClr val="bg1"/>
                </a:solidFill>
                <a:ea typeface="+mn-lt"/>
                <a:cs typeface="+mn-lt"/>
              </a:rPr>
              <a:t> </a:t>
            </a:r>
            <a:r>
              <a:rPr lang="en-US" err="1">
                <a:solidFill>
                  <a:schemeClr val="bg1"/>
                </a:solidFill>
                <a:ea typeface="+mn-lt"/>
                <a:cs typeface="+mn-lt"/>
              </a:rPr>
              <a:t>zoologiske</a:t>
            </a:r>
            <a:r>
              <a:rPr lang="en-US">
                <a:solidFill>
                  <a:schemeClr val="bg1"/>
                </a:solidFill>
                <a:ea typeface="+mn-lt"/>
                <a:cs typeface="+mn-lt"/>
              </a:rPr>
              <a:t> haver </a:t>
            </a:r>
            <a:r>
              <a:rPr lang="en-US" err="1">
                <a:solidFill>
                  <a:schemeClr val="bg1"/>
                </a:solidFill>
                <a:ea typeface="+mn-lt"/>
                <a:cs typeface="+mn-lt"/>
              </a:rPr>
              <a:t>kræver</a:t>
            </a:r>
            <a:r>
              <a:rPr lang="en-US">
                <a:solidFill>
                  <a:schemeClr val="bg1"/>
                </a:solidFill>
                <a:ea typeface="+mn-lt"/>
                <a:cs typeface="+mn-lt"/>
              </a:rPr>
              <a:t> store </a:t>
            </a:r>
            <a:r>
              <a:rPr lang="en-US" err="1">
                <a:solidFill>
                  <a:schemeClr val="bg1"/>
                </a:solidFill>
                <a:ea typeface="+mn-lt"/>
                <a:cs typeface="+mn-lt"/>
              </a:rPr>
              <a:t>mængder</a:t>
            </a:r>
            <a:r>
              <a:rPr lang="en-US">
                <a:solidFill>
                  <a:schemeClr val="bg1"/>
                </a:solidFill>
                <a:ea typeface="+mn-lt"/>
                <a:cs typeface="+mn-lt"/>
              </a:rPr>
              <a:t> mad, </a:t>
            </a:r>
            <a:r>
              <a:rPr lang="en-US" err="1">
                <a:solidFill>
                  <a:schemeClr val="bg1"/>
                </a:solidFill>
                <a:ea typeface="+mn-lt"/>
                <a:cs typeface="+mn-lt"/>
              </a:rPr>
              <a:t>og</a:t>
            </a:r>
            <a:r>
              <a:rPr lang="en-US">
                <a:solidFill>
                  <a:schemeClr val="bg1"/>
                </a:solidFill>
                <a:ea typeface="+mn-lt"/>
                <a:cs typeface="+mn-lt"/>
              </a:rPr>
              <a:t> </a:t>
            </a:r>
            <a:r>
              <a:rPr lang="en-US" err="1">
                <a:solidFill>
                  <a:schemeClr val="bg1"/>
                </a:solidFill>
                <a:ea typeface="+mn-lt"/>
                <a:cs typeface="+mn-lt"/>
              </a:rPr>
              <a:t>danske</a:t>
            </a:r>
            <a:r>
              <a:rPr lang="en-US">
                <a:solidFill>
                  <a:schemeClr val="bg1"/>
                </a:solidFill>
                <a:ea typeface="+mn-lt"/>
                <a:cs typeface="+mn-lt"/>
              </a:rPr>
              <a:t> </a:t>
            </a:r>
            <a:r>
              <a:rPr lang="en-US" err="1">
                <a:solidFill>
                  <a:schemeClr val="bg1"/>
                </a:solidFill>
                <a:ea typeface="+mn-lt"/>
                <a:cs typeface="+mn-lt"/>
              </a:rPr>
              <a:t>zoologiske</a:t>
            </a:r>
            <a:r>
              <a:rPr lang="en-US">
                <a:solidFill>
                  <a:schemeClr val="bg1"/>
                </a:solidFill>
                <a:ea typeface="+mn-lt"/>
                <a:cs typeface="+mn-lt"/>
              </a:rPr>
              <a:t> haver </a:t>
            </a:r>
            <a:r>
              <a:rPr lang="en-US" err="1">
                <a:solidFill>
                  <a:schemeClr val="bg1"/>
                </a:solidFill>
                <a:ea typeface="+mn-lt"/>
                <a:cs typeface="+mn-lt"/>
              </a:rPr>
              <a:t>sørger</a:t>
            </a:r>
            <a:r>
              <a:rPr lang="en-US">
                <a:solidFill>
                  <a:schemeClr val="bg1"/>
                </a:solidFill>
                <a:ea typeface="+mn-lt"/>
                <a:cs typeface="+mn-lt"/>
              </a:rPr>
              <a:t> for at </a:t>
            </a:r>
            <a:r>
              <a:rPr lang="en-US" err="1">
                <a:solidFill>
                  <a:schemeClr val="bg1"/>
                </a:solidFill>
                <a:ea typeface="+mn-lt"/>
                <a:cs typeface="+mn-lt"/>
              </a:rPr>
              <a:t>købe</a:t>
            </a:r>
            <a:r>
              <a:rPr lang="en-US">
                <a:solidFill>
                  <a:schemeClr val="bg1"/>
                </a:solidFill>
                <a:ea typeface="+mn-lt"/>
                <a:cs typeface="+mn-lt"/>
              </a:rPr>
              <a:t> </a:t>
            </a:r>
            <a:r>
              <a:rPr lang="en-US" err="1">
                <a:solidFill>
                  <a:schemeClr val="bg1"/>
                </a:solidFill>
                <a:ea typeface="+mn-lt"/>
                <a:cs typeface="+mn-lt"/>
              </a:rPr>
              <a:t>fødevarer</a:t>
            </a:r>
            <a:r>
              <a:rPr lang="en-US">
                <a:solidFill>
                  <a:schemeClr val="bg1"/>
                </a:solidFill>
                <a:ea typeface="+mn-lt"/>
                <a:cs typeface="+mn-lt"/>
              </a:rPr>
              <a:t> </a:t>
            </a:r>
            <a:r>
              <a:rPr lang="en-US" err="1">
                <a:solidFill>
                  <a:schemeClr val="bg1"/>
                </a:solidFill>
                <a:ea typeface="+mn-lt"/>
                <a:cs typeface="+mn-lt"/>
              </a:rPr>
              <a:t>fra</a:t>
            </a:r>
            <a:r>
              <a:rPr lang="en-US">
                <a:solidFill>
                  <a:schemeClr val="bg1"/>
                </a:solidFill>
                <a:ea typeface="+mn-lt"/>
                <a:cs typeface="+mn-lt"/>
              </a:rPr>
              <a:t> </a:t>
            </a:r>
            <a:r>
              <a:rPr lang="en-US" err="1">
                <a:solidFill>
                  <a:schemeClr val="bg1"/>
                </a:solidFill>
                <a:ea typeface="+mn-lt"/>
                <a:cs typeface="+mn-lt"/>
              </a:rPr>
              <a:t>bæredygtige</a:t>
            </a:r>
            <a:r>
              <a:rPr lang="en-US">
                <a:solidFill>
                  <a:schemeClr val="bg1"/>
                </a:solidFill>
                <a:ea typeface="+mn-lt"/>
                <a:cs typeface="+mn-lt"/>
              </a:rPr>
              <a:t> </a:t>
            </a:r>
            <a:r>
              <a:rPr lang="en-US" err="1">
                <a:solidFill>
                  <a:schemeClr val="bg1"/>
                </a:solidFill>
                <a:ea typeface="+mn-lt"/>
                <a:cs typeface="+mn-lt"/>
              </a:rPr>
              <a:t>og</a:t>
            </a:r>
            <a:r>
              <a:rPr lang="en-US">
                <a:solidFill>
                  <a:schemeClr val="bg1"/>
                </a:solidFill>
                <a:ea typeface="+mn-lt"/>
                <a:cs typeface="+mn-lt"/>
              </a:rPr>
              <a:t> </a:t>
            </a:r>
            <a:r>
              <a:rPr lang="en-US" err="1">
                <a:solidFill>
                  <a:schemeClr val="bg1"/>
                </a:solidFill>
                <a:ea typeface="+mn-lt"/>
                <a:cs typeface="+mn-lt"/>
              </a:rPr>
              <a:t>lokale</a:t>
            </a:r>
            <a:r>
              <a:rPr lang="en-US">
                <a:solidFill>
                  <a:schemeClr val="bg1"/>
                </a:solidFill>
                <a:ea typeface="+mn-lt"/>
                <a:cs typeface="+mn-lt"/>
              </a:rPr>
              <a:t> </a:t>
            </a:r>
            <a:r>
              <a:rPr lang="en-US" err="1">
                <a:solidFill>
                  <a:schemeClr val="bg1"/>
                </a:solidFill>
                <a:ea typeface="+mn-lt"/>
                <a:cs typeface="+mn-lt"/>
              </a:rPr>
              <a:t>kilder</a:t>
            </a:r>
            <a:r>
              <a:rPr lang="en-US">
                <a:solidFill>
                  <a:schemeClr val="bg1"/>
                </a:solidFill>
                <a:ea typeface="+mn-lt"/>
                <a:cs typeface="+mn-lt"/>
              </a:rPr>
              <a:t>, </a:t>
            </a:r>
            <a:r>
              <a:rPr lang="en-US" err="1">
                <a:solidFill>
                  <a:schemeClr val="bg1"/>
                </a:solidFill>
                <a:ea typeface="+mn-lt"/>
                <a:cs typeface="+mn-lt"/>
              </a:rPr>
              <a:t>når</a:t>
            </a:r>
            <a:r>
              <a:rPr lang="en-US">
                <a:solidFill>
                  <a:schemeClr val="bg1"/>
                </a:solidFill>
                <a:ea typeface="+mn-lt"/>
                <a:cs typeface="+mn-lt"/>
              </a:rPr>
              <a:t> det er </a:t>
            </a:r>
            <a:r>
              <a:rPr lang="en-US" err="1">
                <a:solidFill>
                  <a:schemeClr val="bg1"/>
                </a:solidFill>
                <a:ea typeface="+mn-lt"/>
                <a:cs typeface="+mn-lt"/>
              </a:rPr>
              <a:t>muligt</a:t>
            </a:r>
            <a:r>
              <a:rPr lang="en-US">
                <a:solidFill>
                  <a:schemeClr val="bg1"/>
                </a:solidFill>
                <a:ea typeface="+mn-lt"/>
                <a:cs typeface="+mn-lt"/>
              </a:rPr>
              <a:t>. </a:t>
            </a:r>
            <a:r>
              <a:rPr lang="en-US" err="1">
                <a:solidFill>
                  <a:schemeClr val="bg1"/>
                </a:solidFill>
                <a:ea typeface="+mn-lt"/>
                <a:cs typeface="+mn-lt"/>
              </a:rPr>
              <a:t>Derudover</a:t>
            </a:r>
            <a:r>
              <a:rPr lang="en-US">
                <a:solidFill>
                  <a:schemeClr val="bg1"/>
                </a:solidFill>
                <a:ea typeface="+mn-lt"/>
                <a:cs typeface="+mn-lt"/>
              </a:rPr>
              <a:t> </a:t>
            </a:r>
            <a:r>
              <a:rPr lang="en-US" err="1">
                <a:solidFill>
                  <a:schemeClr val="bg1"/>
                </a:solidFill>
                <a:ea typeface="+mn-lt"/>
                <a:cs typeface="+mn-lt"/>
              </a:rPr>
              <a:t>arbejder</a:t>
            </a:r>
            <a:r>
              <a:rPr lang="en-US">
                <a:solidFill>
                  <a:schemeClr val="bg1"/>
                </a:solidFill>
                <a:ea typeface="+mn-lt"/>
                <a:cs typeface="+mn-lt"/>
              </a:rPr>
              <a:t> de </a:t>
            </a:r>
            <a:r>
              <a:rPr lang="en-US" err="1">
                <a:solidFill>
                  <a:schemeClr val="bg1"/>
                </a:solidFill>
                <a:ea typeface="+mn-lt"/>
                <a:cs typeface="+mn-lt"/>
              </a:rPr>
              <a:t>på</a:t>
            </a:r>
            <a:r>
              <a:rPr lang="en-US">
                <a:solidFill>
                  <a:schemeClr val="bg1"/>
                </a:solidFill>
                <a:ea typeface="+mn-lt"/>
                <a:cs typeface="+mn-lt"/>
              </a:rPr>
              <a:t> at </a:t>
            </a:r>
            <a:r>
              <a:rPr lang="en-US" err="1">
                <a:solidFill>
                  <a:schemeClr val="bg1"/>
                </a:solidFill>
                <a:ea typeface="+mn-lt"/>
                <a:cs typeface="+mn-lt"/>
              </a:rPr>
              <a:t>minimere</a:t>
            </a:r>
            <a:r>
              <a:rPr lang="en-US">
                <a:solidFill>
                  <a:schemeClr val="bg1"/>
                </a:solidFill>
                <a:ea typeface="+mn-lt"/>
                <a:cs typeface="+mn-lt"/>
              </a:rPr>
              <a:t> </a:t>
            </a:r>
            <a:r>
              <a:rPr lang="en-US" err="1">
                <a:solidFill>
                  <a:schemeClr val="bg1"/>
                </a:solidFill>
                <a:ea typeface="+mn-lt"/>
                <a:cs typeface="+mn-lt"/>
              </a:rPr>
              <a:t>madspild</a:t>
            </a:r>
            <a:r>
              <a:rPr lang="en-US">
                <a:solidFill>
                  <a:schemeClr val="bg1"/>
                </a:solidFill>
                <a:ea typeface="+mn-lt"/>
                <a:cs typeface="+mn-lt"/>
              </a:rPr>
              <a:t> </a:t>
            </a:r>
            <a:r>
              <a:rPr lang="en-US" err="1">
                <a:solidFill>
                  <a:schemeClr val="bg1"/>
                </a:solidFill>
                <a:ea typeface="+mn-lt"/>
                <a:cs typeface="+mn-lt"/>
              </a:rPr>
              <a:t>og</a:t>
            </a:r>
            <a:r>
              <a:rPr lang="en-US">
                <a:solidFill>
                  <a:schemeClr val="bg1"/>
                </a:solidFill>
                <a:ea typeface="+mn-lt"/>
                <a:cs typeface="+mn-lt"/>
              </a:rPr>
              <a:t> </a:t>
            </a:r>
            <a:r>
              <a:rPr lang="en-US" err="1">
                <a:solidFill>
                  <a:schemeClr val="bg1"/>
                </a:solidFill>
                <a:ea typeface="+mn-lt"/>
                <a:cs typeface="+mn-lt"/>
              </a:rPr>
              <a:t>har</a:t>
            </a:r>
            <a:r>
              <a:rPr lang="en-US">
                <a:solidFill>
                  <a:schemeClr val="bg1"/>
                </a:solidFill>
                <a:ea typeface="+mn-lt"/>
                <a:cs typeface="+mn-lt"/>
              </a:rPr>
              <a:t> </a:t>
            </a:r>
            <a:r>
              <a:rPr lang="en-US" err="1">
                <a:solidFill>
                  <a:schemeClr val="bg1"/>
                </a:solidFill>
                <a:ea typeface="+mn-lt"/>
                <a:cs typeface="+mn-lt"/>
              </a:rPr>
              <a:t>ofte</a:t>
            </a:r>
            <a:r>
              <a:rPr lang="en-US">
                <a:solidFill>
                  <a:schemeClr val="bg1"/>
                </a:solidFill>
                <a:ea typeface="+mn-lt"/>
                <a:cs typeface="+mn-lt"/>
              </a:rPr>
              <a:t> </a:t>
            </a:r>
            <a:r>
              <a:rPr lang="en-US" err="1">
                <a:solidFill>
                  <a:schemeClr val="bg1"/>
                </a:solidFill>
                <a:ea typeface="+mn-lt"/>
                <a:cs typeface="+mn-lt"/>
              </a:rPr>
              <a:t>systemer</a:t>
            </a:r>
            <a:r>
              <a:rPr lang="en-US">
                <a:solidFill>
                  <a:schemeClr val="bg1"/>
                </a:solidFill>
                <a:ea typeface="+mn-lt"/>
                <a:cs typeface="+mn-lt"/>
              </a:rPr>
              <a:t> </a:t>
            </a:r>
            <a:r>
              <a:rPr lang="en-US" err="1">
                <a:solidFill>
                  <a:schemeClr val="bg1"/>
                </a:solidFill>
                <a:ea typeface="+mn-lt"/>
                <a:cs typeface="+mn-lt"/>
              </a:rPr>
              <a:t>til</a:t>
            </a:r>
            <a:r>
              <a:rPr lang="en-US">
                <a:solidFill>
                  <a:schemeClr val="bg1"/>
                </a:solidFill>
                <a:ea typeface="+mn-lt"/>
                <a:cs typeface="+mn-lt"/>
              </a:rPr>
              <a:t> at </a:t>
            </a:r>
            <a:r>
              <a:rPr lang="en-US" err="1">
                <a:solidFill>
                  <a:schemeClr val="bg1"/>
                </a:solidFill>
                <a:ea typeface="+mn-lt"/>
                <a:cs typeface="+mn-lt"/>
              </a:rPr>
              <a:t>kompostere</a:t>
            </a:r>
            <a:r>
              <a:rPr lang="en-US">
                <a:solidFill>
                  <a:schemeClr val="bg1"/>
                </a:solidFill>
                <a:ea typeface="+mn-lt"/>
                <a:cs typeface="+mn-lt"/>
              </a:rPr>
              <a:t> </a:t>
            </a:r>
            <a:r>
              <a:rPr lang="en-US" err="1">
                <a:solidFill>
                  <a:schemeClr val="bg1"/>
                </a:solidFill>
                <a:ea typeface="+mn-lt"/>
                <a:cs typeface="+mn-lt"/>
              </a:rPr>
              <a:t>organisk</a:t>
            </a:r>
            <a:r>
              <a:rPr lang="en-US">
                <a:solidFill>
                  <a:schemeClr val="bg1"/>
                </a:solidFill>
                <a:ea typeface="+mn-lt"/>
                <a:cs typeface="+mn-lt"/>
              </a:rPr>
              <a:t> </a:t>
            </a:r>
            <a:r>
              <a:rPr lang="en-US" err="1">
                <a:solidFill>
                  <a:schemeClr val="bg1"/>
                </a:solidFill>
                <a:ea typeface="+mn-lt"/>
                <a:cs typeface="+mn-lt"/>
              </a:rPr>
              <a:t>affald</a:t>
            </a:r>
            <a:r>
              <a:rPr lang="en-US">
                <a:solidFill>
                  <a:schemeClr val="bg1"/>
                </a:solidFill>
                <a:ea typeface="+mn-lt"/>
                <a:cs typeface="+mn-lt"/>
              </a:rPr>
              <a:t> </a:t>
            </a:r>
            <a:r>
              <a:rPr lang="en-US" err="1">
                <a:solidFill>
                  <a:schemeClr val="bg1"/>
                </a:solidFill>
                <a:ea typeface="+mn-lt"/>
                <a:cs typeface="+mn-lt"/>
              </a:rPr>
              <a:t>og</a:t>
            </a:r>
            <a:r>
              <a:rPr lang="en-US">
                <a:solidFill>
                  <a:schemeClr val="bg1"/>
                </a:solidFill>
                <a:ea typeface="+mn-lt"/>
                <a:cs typeface="+mn-lt"/>
              </a:rPr>
              <a:t> </a:t>
            </a:r>
            <a:r>
              <a:rPr lang="en-US" err="1">
                <a:solidFill>
                  <a:schemeClr val="bg1"/>
                </a:solidFill>
                <a:ea typeface="+mn-lt"/>
                <a:cs typeface="+mn-lt"/>
              </a:rPr>
              <a:t>genbruge</a:t>
            </a:r>
            <a:r>
              <a:rPr lang="en-US">
                <a:solidFill>
                  <a:schemeClr val="bg1"/>
                </a:solidFill>
                <a:ea typeface="+mn-lt"/>
                <a:cs typeface="+mn-lt"/>
              </a:rPr>
              <a:t> </a:t>
            </a:r>
            <a:r>
              <a:rPr lang="en-US" err="1">
                <a:solidFill>
                  <a:schemeClr val="bg1"/>
                </a:solidFill>
                <a:ea typeface="+mn-lt"/>
                <a:cs typeface="+mn-lt"/>
              </a:rPr>
              <a:t>materialer</a:t>
            </a:r>
            <a:r>
              <a:rPr lang="en-US">
                <a:solidFill>
                  <a:schemeClr val="bg1"/>
                </a:solidFill>
                <a:ea typeface="+mn-lt"/>
                <a:cs typeface="+mn-lt"/>
              </a:rPr>
              <a:t> </a:t>
            </a:r>
            <a:r>
              <a:rPr lang="en-US" err="1">
                <a:solidFill>
                  <a:schemeClr val="bg1"/>
                </a:solidFill>
                <a:ea typeface="+mn-lt"/>
                <a:cs typeface="+mn-lt"/>
              </a:rPr>
              <a:t>i</a:t>
            </a:r>
            <a:r>
              <a:rPr lang="en-US">
                <a:solidFill>
                  <a:schemeClr val="bg1"/>
                </a:solidFill>
                <a:ea typeface="+mn-lt"/>
                <a:cs typeface="+mn-lt"/>
              </a:rPr>
              <a:t> det </a:t>
            </a:r>
            <a:r>
              <a:rPr lang="en-US" err="1">
                <a:solidFill>
                  <a:schemeClr val="bg1"/>
                </a:solidFill>
                <a:ea typeface="+mn-lt"/>
                <a:cs typeface="+mn-lt"/>
              </a:rPr>
              <a:t>daglige</a:t>
            </a:r>
            <a:r>
              <a:rPr lang="en-US">
                <a:solidFill>
                  <a:schemeClr val="bg1"/>
                </a:solidFill>
                <a:ea typeface="+mn-lt"/>
                <a:cs typeface="+mn-lt"/>
              </a:rPr>
              <a:t> </a:t>
            </a:r>
            <a:r>
              <a:rPr lang="en-US" err="1">
                <a:solidFill>
                  <a:schemeClr val="bg1"/>
                </a:solidFill>
                <a:ea typeface="+mn-lt"/>
                <a:cs typeface="+mn-lt"/>
              </a:rPr>
              <a:t>arbejde</a:t>
            </a:r>
            <a:r>
              <a:rPr lang="en-US">
                <a:solidFill>
                  <a:schemeClr val="bg1"/>
                </a:solidFill>
                <a:ea typeface="+mn-lt"/>
                <a:cs typeface="+mn-lt"/>
              </a:rPr>
              <a:t>.</a:t>
            </a:r>
            <a:endParaRPr lang="da-DK">
              <a:solidFill>
                <a:schemeClr val="bg1"/>
              </a:solidFill>
            </a:endParaRPr>
          </a:p>
        </p:txBody>
      </p:sp>
      <p:sp>
        <p:nvSpPr>
          <p:cNvPr id="6" name="Rectangle: Rounded Corners 5">
            <a:extLst>
              <a:ext uri="{FF2B5EF4-FFF2-40B4-BE49-F238E27FC236}">
                <a16:creationId xmlns:a16="http://schemas.microsoft.com/office/drawing/2014/main" id="{EB8E0A77-DA32-9079-15AB-7CFB6CF79EA1}"/>
              </a:ext>
            </a:extLst>
          </p:cNvPr>
          <p:cNvSpPr/>
          <p:nvPr/>
        </p:nvSpPr>
        <p:spPr>
          <a:xfrm>
            <a:off x="374072" y="166255"/>
            <a:ext cx="3790604" cy="2044931"/>
          </a:xfrm>
          <a:prstGeom prst="roundRect">
            <a:avLst/>
          </a:prstGeom>
          <a:solidFill>
            <a:schemeClr val="bg2">
              <a:lumMod val="75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el 1"/>
          <p:cNvSpPr>
            <a:spLocks noGrp="1"/>
          </p:cNvSpPr>
          <p:nvPr>
            <p:ph type="ctrTitle"/>
          </p:nvPr>
        </p:nvSpPr>
        <p:spPr>
          <a:xfrm>
            <a:off x="-113377" y="1014471"/>
            <a:ext cx="4765502" cy="987367"/>
          </a:xfrm>
        </p:spPr>
        <p:txBody>
          <a:bodyPr>
            <a:normAutofit fontScale="90000"/>
          </a:bodyPr>
          <a:lstStyle/>
          <a:p>
            <a:r>
              <a:rPr lang="en-US" dirty="0" err="1">
                <a:solidFill>
                  <a:schemeClr val="bg1">
                    <a:lumMod val="95000"/>
                  </a:schemeClr>
                </a:solidFill>
              </a:rPr>
              <a:t>Københavns</a:t>
            </a:r>
            <a:r>
              <a:rPr lang="en-US" dirty="0">
                <a:solidFill>
                  <a:schemeClr val="bg1">
                    <a:lumMod val="95000"/>
                  </a:schemeClr>
                </a:solidFill>
              </a:rPr>
              <a:t> Zoo</a:t>
            </a:r>
          </a:p>
        </p:txBody>
      </p:sp>
    </p:spTree>
    <p:extLst>
      <p:ext uri="{BB962C8B-B14F-4D97-AF65-F5344CB8AC3E}">
        <p14:creationId xmlns:p14="http://schemas.microsoft.com/office/powerpoint/2010/main" val="342494267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1FAECFD-47E3-7250-C5D3-5D96AF65F349}"/>
              </a:ext>
            </a:extLst>
          </p:cNvPr>
          <p:cNvSpPr/>
          <p:nvPr/>
        </p:nvSpPr>
        <p:spPr>
          <a:xfrm>
            <a:off x="0" y="-76200"/>
            <a:ext cx="7021286" cy="7489371"/>
          </a:xfrm>
          <a:prstGeom prst="rect">
            <a:avLst/>
          </a:prstGeom>
          <a:gradFill flip="none" rotWithShape="1">
            <a:gsLst>
              <a:gs pos="33000">
                <a:schemeClr val="accent1">
                  <a:lumMod val="45000"/>
                  <a:lumOff val="55000"/>
                </a:schemeClr>
              </a:gs>
              <a:gs pos="100000">
                <a:schemeClr val="accent1">
                  <a:lumMod val="30000"/>
                  <a:lumOff val="70000"/>
                </a:scheme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descr="A tower in the middle of a snowy area&#10;&#10;Description automatically generated">
            <a:extLst>
              <a:ext uri="{FF2B5EF4-FFF2-40B4-BE49-F238E27FC236}">
                <a16:creationId xmlns:a16="http://schemas.microsoft.com/office/drawing/2014/main" id="{D0137EFF-134F-FCDA-7CDC-DEB04545387B}"/>
              </a:ext>
            </a:extLst>
          </p:cNvPr>
          <p:cNvPicPr>
            <a:picLocks noChangeAspect="1"/>
          </p:cNvPicPr>
          <p:nvPr/>
        </p:nvPicPr>
        <p:blipFill rotWithShape="1">
          <a:blip r:embed="rId2">
            <a:extLst>
              <a:ext uri="{28A0092B-C50C-407E-A947-70E740481C1C}">
                <a14:useLocalDpi xmlns:a14="http://schemas.microsoft.com/office/drawing/2010/main" val="0"/>
              </a:ext>
            </a:extLst>
          </a:blip>
          <a:srcRect b="9923"/>
          <a:stretch/>
        </p:blipFill>
        <p:spPr>
          <a:xfrm>
            <a:off x="5998029" y="-47091"/>
            <a:ext cx="6193972" cy="6905092"/>
          </a:xfrm>
          <a:prstGeom prst="rect">
            <a:avLst/>
          </a:prstGeom>
        </p:spPr>
      </p:pic>
      <p:sp>
        <p:nvSpPr>
          <p:cNvPr id="2" name="Titel 1">
            <a:extLst>
              <a:ext uri="{FF2B5EF4-FFF2-40B4-BE49-F238E27FC236}">
                <a16:creationId xmlns:a16="http://schemas.microsoft.com/office/drawing/2014/main" id="{E36BED7F-5095-FD52-18A0-90DC744D6558}"/>
              </a:ext>
            </a:extLst>
          </p:cNvPr>
          <p:cNvSpPr>
            <a:spLocks noGrp="1"/>
          </p:cNvSpPr>
          <p:nvPr>
            <p:ph type="title"/>
          </p:nvPr>
        </p:nvSpPr>
        <p:spPr/>
        <p:txBody>
          <a:bodyPr/>
          <a:lstStyle/>
          <a:p>
            <a:r>
              <a:rPr lang="da-DK" dirty="0" err="1"/>
              <a:t>Fødselen</a:t>
            </a:r>
            <a:endParaRPr lang="da-DK" dirty="0"/>
          </a:p>
        </p:txBody>
      </p:sp>
      <p:sp>
        <p:nvSpPr>
          <p:cNvPr id="3" name="Pladsholder til indhold 2">
            <a:extLst>
              <a:ext uri="{FF2B5EF4-FFF2-40B4-BE49-F238E27FC236}">
                <a16:creationId xmlns:a16="http://schemas.microsoft.com/office/drawing/2014/main" id="{5C9E876A-A76F-2CF9-672F-27A86C2755AC}"/>
              </a:ext>
            </a:extLst>
          </p:cNvPr>
          <p:cNvSpPr>
            <a:spLocks noGrp="1"/>
          </p:cNvSpPr>
          <p:nvPr>
            <p:ph idx="1"/>
          </p:nvPr>
        </p:nvSpPr>
        <p:spPr>
          <a:xfrm>
            <a:off x="838200" y="1825625"/>
            <a:ext cx="5627914" cy="4351338"/>
          </a:xfrm>
        </p:spPr>
        <p:txBody>
          <a:bodyPr vert="horz" lIns="91440" tIns="45720" rIns="91440" bIns="45720" rtlCol="0" anchor="t">
            <a:normAutofit/>
          </a:bodyPr>
          <a:lstStyle/>
          <a:p>
            <a:r>
              <a:rPr lang="da-DK" dirty="0"/>
              <a:t>Københavns </a:t>
            </a:r>
            <a:r>
              <a:rPr lang="da-DK"/>
              <a:t>Zoo</a:t>
            </a:r>
            <a:r>
              <a:rPr lang="da-DK" dirty="0"/>
              <a:t> er en af de ældste i </a:t>
            </a:r>
            <a:r>
              <a:rPr lang="da-DK"/>
              <a:t>Europa</a:t>
            </a:r>
            <a:r>
              <a:rPr lang="da-DK" dirty="0"/>
              <a:t> den er </a:t>
            </a:r>
            <a:r>
              <a:rPr lang="da-DK"/>
              <a:t>165 år gammel</a:t>
            </a:r>
          </a:p>
        </p:txBody>
      </p:sp>
    </p:spTree>
    <p:extLst>
      <p:ext uri="{BB962C8B-B14F-4D97-AF65-F5344CB8AC3E}">
        <p14:creationId xmlns:p14="http://schemas.microsoft.com/office/powerpoint/2010/main" val="281456840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0033A11-1120-B9F8-7310-CCF7F2864399}"/>
              </a:ext>
            </a:extLst>
          </p:cNvPr>
          <p:cNvSpPr/>
          <p:nvPr/>
        </p:nvSpPr>
        <p:spPr>
          <a:xfrm>
            <a:off x="-87086" y="-293914"/>
            <a:ext cx="12442372" cy="7151914"/>
          </a:xfrm>
          <a:prstGeom prst="rect">
            <a:avLst/>
          </a:prstGeom>
          <a:gradFill>
            <a:gsLst>
              <a:gs pos="0">
                <a:schemeClr val="accent6">
                  <a:lumMod val="60000"/>
                  <a:lumOff val="40000"/>
                </a:schemeClr>
              </a:gs>
              <a:gs pos="53000">
                <a:schemeClr val="accent6">
                  <a:lumMod val="75000"/>
                </a:schemeClr>
              </a:gs>
              <a:gs pos="100000">
                <a:schemeClr val="accent1">
                  <a:lumMod val="30000"/>
                  <a:lumOff val="70000"/>
                </a:schemeClr>
              </a:gs>
            </a:gsLst>
            <a:lin ang="0" scaled="1"/>
          </a:grad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el 1">
            <a:extLst>
              <a:ext uri="{FF2B5EF4-FFF2-40B4-BE49-F238E27FC236}">
                <a16:creationId xmlns:a16="http://schemas.microsoft.com/office/drawing/2014/main" id="{A5426CB2-C107-67F7-0956-D53426B86318}"/>
              </a:ext>
            </a:extLst>
          </p:cNvPr>
          <p:cNvSpPr>
            <a:spLocks noGrp="1"/>
          </p:cNvSpPr>
          <p:nvPr>
            <p:ph type="title"/>
          </p:nvPr>
        </p:nvSpPr>
        <p:spPr/>
        <p:txBody>
          <a:bodyPr/>
          <a:lstStyle/>
          <a:p>
            <a:r>
              <a:rPr lang="da-DK" dirty="0"/>
              <a:t>Dyrevelfærd</a:t>
            </a:r>
          </a:p>
        </p:txBody>
      </p:sp>
      <p:sp>
        <p:nvSpPr>
          <p:cNvPr id="3" name="Pladsholder til indhold 2">
            <a:extLst>
              <a:ext uri="{FF2B5EF4-FFF2-40B4-BE49-F238E27FC236}">
                <a16:creationId xmlns:a16="http://schemas.microsoft.com/office/drawing/2014/main" id="{060D0695-9EEA-6F89-EF0D-D683023116BB}"/>
              </a:ext>
            </a:extLst>
          </p:cNvPr>
          <p:cNvSpPr>
            <a:spLocks noGrp="1"/>
          </p:cNvSpPr>
          <p:nvPr>
            <p:ph idx="1"/>
          </p:nvPr>
        </p:nvSpPr>
        <p:spPr>
          <a:xfrm>
            <a:off x="838201" y="1825625"/>
            <a:ext cx="4332514" cy="4351338"/>
          </a:xfrm>
        </p:spPr>
        <p:txBody>
          <a:bodyPr vert="horz" lIns="91440" tIns="45720" rIns="91440" bIns="45720" rtlCol="0" anchor="t">
            <a:normAutofit/>
          </a:bodyPr>
          <a:lstStyle/>
          <a:p>
            <a:pPr marL="0" indent="0" algn="r">
              <a:buNone/>
            </a:pPr>
            <a:r>
              <a:rPr lang="da-DK"/>
              <a:t>Dyrevelfærden i zoo har altid været det vigtigste</a:t>
            </a:r>
          </a:p>
        </p:txBody>
      </p:sp>
      <p:pic>
        <p:nvPicPr>
          <p:cNvPr id="6" name="Picture 5" descr="A hand feeding a baby lion&#10;&#10;Description automatically generated">
            <a:extLst>
              <a:ext uri="{FF2B5EF4-FFF2-40B4-BE49-F238E27FC236}">
                <a16:creationId xmlns:a16="http://schemas.microsoft.com/office/drawing/2014/main" id="{2EC65B4F-F076-1985-887D-68F0DACA7020}"/>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5248284" y="-291306"/>
            <a:ext cx="7107002" cy="7149306"/>
          </a:xfrm>
          <a:prstGeom prst="rect">
            <a:avLst/>
          </a:prstGeom>
          <a:effectLst>
            <a:glow rad="76200">
              <a:schemeClr val="accent1">
                <a:alpha val="0"/>
              </a:schemeClr>
            </a:glow>
            <a:softEdge rad="127000"/>
          </a:effectLst>
        </p:spPr>
      </p:pic>
    </p:spTree>
    <p:extLst>
      <p:ext uri="{BB962C8B-B14F-4D97-AF65-F5344CB8AC3E}">
        <p14:creationId xmlns:p14="http://schemas.microsoft.com/office/powerpoint/2010/main" val="2869556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useBgFill="1">
        <p:nvSpPr>
          <p:cNvPr id="27"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A8E9F855-2EF1-0C3C-9041-1BAA234A9C52}"/>
              </a:ext>
            </a:extLst>
          </p:cNvPr>
          <p:cNvSpPr>
            <a:spLocks noGrp="1"/>
          </p:cNvSpPr>
          <p:nvPr>
            <p:ph type="title"/>
          </p:nvPr>
        </p:nvSpPr>
        <p:spPr>
          <a:xfrm>
            <a:off x="838201" y="365125"/>
            <a:ext cx="5251316" cy="1807305"/>
          </a:xfrm>
        </p:spPr>
        <p:txBody>
          <a:bodyPr>
            <a:normAutofit/>
          </a:bodyPr>
          <a:lstStyle/>
          <a:p>
            <a:r>
              <a:rPr lang="da-DK"/>
              <a:t>Fun facts</a:t>
            </a:r>
          </a:p>
        </p:txBody>
      </p:sp>
      <p:sp>
        <p:nvSpPr>
          <p:cNvPr id="3" name="Pladsholder til indhold 2">
            <a:extLst>
              <a:ext uri="{FF2B5EF4-FFF2-40B4-BE49-F238E27FC236}">
                <a16:creationId xmlns:a16="http://schemas.microsoft.com/office/drawing/2014/main" id="{9DC0BE2C-32D6-3D24-B1B4-83711F1F6E3B}"/>
              </a:ext>
            </a:extLst>
          </p:cNvPr>
          <p:cNvSpPr>
            <a:spLocks noGrp="1"/>
          </p:cNvSpPr>
          <p:nvPr>
            <p:ph idx="1"/>
          </p:nvPr>
        </p:nvSpPr>
        <p:spPr>
          <a:xfrm>
            <a:off x="838200" y="2333297"/>
            <a:ext cx="4619621" cy="3843666"/>
          </a:xfrm>
        </p:spPr>
        <p:txBody>
          <a:bodyPr vert="horz" lIns="91440" tIns="45720" rIns="91440" bIns="45720" rtlCol="0">
            <a:normAutofit/>
          </a:bodyPr>
          <a:lstStyle/>
          <a:p>
            <a:r>
              <a:rPr lang="da-DK" sz="2000">
                <a:ea typeface="+mn-lt"/>
                <a:cs typeface="+mn-lt"/>
              </a:rPr>
              <a:t>Danske zoologiske haver er på mange måder forpligtede til bæredygtighed gennem deres fokus på bevaring, uddannelse og miljøvenlige driftstiltag. De arbejder kontinuerligt på at reducere deres miljøaftryk og samtidig engagere og oplyse besøgende om, hvordan de kan støtte naturbevarelse og bæredygtighed.</a:t>
            </a:r>
            <a:endParaRPr lang="da-DK" sz="2000"/>
          </a:p>
        </p:txBody>
      </p:sp>
      <p:pic>
        <p:nvPicPr>
          <p:cNvPr id="5" name="Billede 4" descr="Et billede, der indeholder stort kattedyr, pattedyr, Store kattedyr, pels&#10;&#10;Beskrivelsen er genereret automatisk">
            <a:extLst>
              <a:ext uri="{FF2B5EF4-FFF2-40B4-BE49-F238E27FC236}">
                <a16:creationId xmlns:a16="http://schemas.microsoft.com/office/drawing/2014/main" id="{23471FDF-544B-38EF-8CAC-A0C7F1DACC0D}"/>
              </a:ext>
            </a:extLst>
          </p:cNvPr>
          <p:cNvPicPr>
            <a:picLocks noChangeAspect="1"/>
          </p:cNvPicPr>
          <p:nvPr/>
        </p:nvPicPr>
        <p:blipFill>
          <a:blip r:embed="rId3"/>
          <a:srcRect l="1077" r="1197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325985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Billede 4" descr="Et billede, der indeholder panda, pattedyr, bjørn, snyde&#10;&#10;Beskrivelsen er genereret automatisk">
            <a:extLst>
              <a:ext uri="{FF2B5EF4-FFF2-40B4-BE49-F238E27FC236}">
                <a16:creationId xmlns:a16="http://schemas.microsoft.com/office/drawing/2014/main" id="{CA17E710-F5AA-DF2F-443E-D3102117C473}"/>
              </a:ext>
            </a:extLst>
          </p:cNvPr>
          <p:cNvPicPr>
            <a:picLocks noChangeAspect="1"/>
          </p:cNvPicPr>
          <p:nvPr/>
        </p:nvPicPr>
        <p:blipFill>
          <a:blip r:embed="rId2"/>
          <a:srcRect t="23192" b="5885"/>
          <a:stretch/>
        </p:blipFill>
        <p:spPr>
          <a:xfrm>
            <a:off x="1" y="10"/>
            <a:ext cx="9669642" cy="6857990"/>
          </a:xfrm>
          <a:prstGeom prst="rect">
            <a:avLst/>
          </a:prstGeom>
          <a:effectLst>
            <a:softEdge rad="0"/>
          </a:effectLst>
        </p:spPr>
      </p:pic>
      <p:sp>
        <p:nvSpPr>
          <p:cNvPr id="1040" name="Rectangle 103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DB581A0D-F721-1DBC-DC21-1B16C54D2BAB}"/>
              </a:ext>
            </a:extLst>
          </p:cNvPr>
          <p:cNvSpPr>
            <a:spLocks noGrp="1"/>
          </p:cNvSpPr>
          <p:nvPr>
            <p:ph type="title"/>
          </p:nvPr>
        </p:nvSpPr>
        <p:spPr>
          <a:xfrm>
            <a:off x="7531610" y="365125"/>
            <a:ext cx="3822189" cy="1899912"/>
          </a:xfrm>
        </p:spPr>
        <p:txBody>
          <a:bodyPr>
            <a:normAutofit/>
          </a:bodyPr>
          <a:lstStyle/>
          <a:p>
            <a:r>
              <a:rPr lang="da-DK" sz="4000"/>
              <a:t>Fun facts om pandaer</a:t>
            </a:r>
          </a:p>
        </p:txBody>
      </p:sp>
      <p:sp>
        <p:nvSpPr>
          <p:cNvPr id="3" name="Pladsholder til indhold 2">
            <a:extLst>
              <a:ext uri="{FF2B5EF4-FFF2-40B4-BE49-F238E27FC236}">
                <a16:creationId xmlns:a16="http://schemas.microsoft.com/office/drawing/2014/main" id="{0D9D8B65-B6B8-9705-4482-2CFF821D1B70}"/>
              </a:ext>
            </a:extLst>
          </p:cNvPr>
          <p:cNvSpPr>
            <a:spLocks noGrp="1"/>
          </p:cNvSpPr>
          <p:nvPr>
            <p:ph idx="1"/>
          </p:nvPr>
        </p:nvSpPr>
        <p:spPr>
          <a:xfrm>
            <a:off x="7531610" y="2434201"/>
            <a:ext cx="3822189" cy="3742762"/>
          </a:xfrm>
        </p:spPr>
        <p:txBody>
          <a:bodyPr vert="horz" lIns="91440" tIns="45720" rIns="91440" bIns="45720" rtlCol="0">
            <a:normAutofit/>
          </a:bodyPr>
          <a:lstStyle/>
          <a:p>
            <a:r>
              <a:rPr lang="da-DK" sz="2000" dirty="0">
                <a:ea typeface="+mn-lt"/>
                <a:cs typeface="+mn-lt"/>
              </a:rPr>
              <a:t>April måned er den vigtigste på året for pandaernes dyrepasserteam i ZOO. Det er nemlig på det tidspunkt, at hunpandaen Mao Sun går i brunst i en kort periode på 1-2 dage. Få dage, der kan gøre en årelang drøm til virkelighed om – at der i ZOO vil blive født pandaunger.</a:t>
            </a:r>
            <a:endParaRPr lang="da-DK" sz="2000" dirty="0"/>
          </a:p>
        </p:txBody>
      </p:sp>
    </p:spTree>
    <p:extLst>
      <p:ext uri="{BB962C8B-B14F-4D97-AF65-F5344CB8AC3E}">
        <p14:creationId xmlns:p14="http://schemas.microsoft.com/office/powerpoint/2010/main" val="270392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08CB01-EF2F-B9D4-830C-EECC2351409C}"/>
              </a:ext>
            </a:extLst>
          </p:cNvPr>
          <p:cNvSpPr>
            <a:spLocks noGrp="1"/>
          </p:cNvSpPr>
          <p:nvPr>
            <p:ph type="title"/>
          </p:nvPr>
        </p:nvSpPr>
        <p:spPr/>
        <p:txBody>
          <a:bodyPr/>
          <a:lstStyle/>
          <a:p>
            <a:endParaRPr lang="da-DK" dirty="0"/>
          </a:p>
        </p:txBody>
      </p:sp>
      <p:sp>
        <p:nvSpPr>
          <p:cNvPr id="3" name="Pladsholder til indhold 2">
            <a:extLst>
              <a:ext uri="{FF2B5EF4-FFF2-40B4-BE49-F238E27FC236}">
                <a16:creationId xmlns:a16="http://schemas.microsoft.com/office/drawing/2014/main" id="{FD3B685D-F3CF-655C-088C-61A71D62479A}"/>
              </a:ext>
            </a:extLst>
          </p:cNvPr>
          <p:cNvSpPr>
            <a:spLocks noGrp="1"/>
          </p:cNvSpPr>
          <p:nvPr>
            <p:ph idx="1"/>
          </p:nvPr>
        </p:nvSpPr>
        <p:spPr/>
        <p:txBody>
          <a:bodyPr vert="horz" lIns="91440" tIns="45720" rIns="91440" bIns="45720" rtlCol="0" anchor="t">
            <a:normAutofit/>
          </a:bodyPr>
          <a:lstStyle/>
          <a:p>
            <a:r>
              <a:rPr lang="da-DK" sz="8000" dirty="0"/>
              <a:t>slut</a:t>
            </a:r>
          </a:p>
        </p:txBody>
      </p:sp>
    </p:spTree>
    <p:extLst>
      <p:ext uri="{BB962C8B-B14F-4D97-AF65-F5344CB8AC3E}">
        <p14:creationId xmlns:p14="http://schemas.microsoft.com/office/powerpoint/2010/main" val="8496650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theme1.xml><?xml version="1.0" encoding="utf-8"?>
<a:theme xmlns:a="http://schemas.openxmlformats.org/drawingml/2006/main" name="Kontor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Kontor">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216</TotalTime>
  <Words>191</Words>
  <Application>Microsoft Office PowerPoint</Application>
  <PresentationFormat>Widescreen</PresentationFormat>
  <Paragraphs>11</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Kontortema</vt:lpstr>
      <vt:lpstr>Københavns Zoo</vt:lpstr>
      <vt:lpstr>Fødselen</vt:lpstr>
      <vt:lpstr>Dyrevelfærd</vt:lpstr>
      <vt:lpstr>Fun facts</vt:lpstr>
      <vt:lpstr>Fun facts om pandaer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Københavns Zoo</dc:title>
  <dc:creator>Asger Ørmen Dalmeijer</dc:creator>
  <cp:lastModifiedBy>Asger Ørmen Dalmeijer</cp:lastModifiedBy>
  <cp:revision>2</cp:revision>
  <dcterms:created xsi:type="dcterms:W3CDTF">2024-11-06T07:52:02Z</dcterms:created>
  <dcterms:modified xsi:type="dcterms:W3CDTF">2024-11-06T11:29:29Z</dcterms:modified>
</cp:coreProperties>
</file>

<file path=docProps/thumbnail.jpeg>
</file>